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5" r:id="rId4"/>
    <p:sldId id="286" r:id="rId5"/>
    <p:sldId id="288" r:id="rId6"/>
    <p:sldId id="290" r:id="rId7"/>
    <p:sldId id="289" r:id="rId8"/>
    <p:sldId id="292" r:id="rId9"/>
    <p:sldId id="291" r:id="rId10"/>
    <p:sldId id="293" r:id="rId11"/>
    <p:sldId id="294" r:id="rId12"/>
    <p:sldId id="295" r:id="rId13"/>
    <p:sldId id="296" r:id="rId14"/>
    <p:sldId id="300" r:id="rId15"/>
    <p:sldId id="284" r:id="rId16"/>
  </p:sldIdLst>
  <p:sldSz cx="9144000" cy="6858000" type="screen4x3"/>
  <p:notesSz cx="6889750" cy="96075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catedu.es/arasaac/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hyperlink" Target="http://www.palao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46.png"/><Relationship Id="rId4" Type="http://schemas.openxmlformats.org/officeDocument/2006/relationships/hyperlink" Target="http://creativecommons.org/licenses/by-nc-sa/3.0/es/" TargetMode="Externa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17038" y="6211669"/>
            <a:ext cx="5313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Colección cuentos en verde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472" y="571480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977575" y="4486600"/>
            <a:ext cx="3617020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961325" y="5103314"/>
            <a:ext cx="712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Imitación con la Patrulla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82" y="2214554"/>
            <a:ext cx="6806635" cy="2985366"/>
          </a:xfrm>
          <a:prstGeom prst="rect">
            <a:avLst/>
          </a:prstGeom>
        </p:spPr>
      </p:pic>
      <p:pic>
        <p:nvPicPr>
          <p:cNvPr id="12" name="Picture 4" descr="http://arasaac.org/classes/img/thumbnail.php?i=c2l6ZT0zMDAmcnV0YT0uLi8uLi9yZXBvc2l0b3Jpby9vcmlnaW5hbGVzLzIzNjQucG5n">
            <a:extLst>
              <a:ext uri="{FF2B5EF4-FFF2-40B4-BE49-F238E27FC236}">
                <a16:creationId xmlns:a16="http://schemas.microsoft.com/office/drawing/2014/main" id="{9345AF60-D595-4617-A46C-A76D2324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857837" y="595415"/>
            <a:ext cx="1285884" cy="1285884"/>
          </a:xfrm>
          <a:prstGeom prst="rect">
            <a:avLst/>
          </a:prstGeom>
          <a:noFill/>
        </p:spPr>
      </p:pic>
      <p:sp>
        <p:nvSpPr>
          <p:cNvPr id="14" name="10 CuadroTexto">
            <a:extLst>
              <a:ext uri="{FF2B5EF4-FFF2-40B4-BE49-F238E27FC236}">
                <a16:creationId xmlns:a16="http://schemas.microsoft.com/office/drawing/2014/main" id="{FD252821-0326-43C3-B058-EE1530073EBC}"/>
              </a:ext>
            </a:extLst>
          </p:cNvPr>
          <p:cNvSpPr txBox="1"/>
          <p:nvPr/>
        </p:nvSpPr>
        <p:spPr>
          <a:xfrm>
            <a:off x="5786398" y="1390106"/>
            <a:ext cx="2428892" cy="64633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s-ES" b="1" dirty="0">
                <a:solidFill>
                  <a:srgbClr val="75A4AF"/>
                </a:solidFill>
                <a:latin typeface="Bradley Hand ITC" pitchFamily="66" charset="0"/>
              </a:rPr>
              <a:t>Cuentos para estimular el lenguaje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4FADAAF-3BB4-4CB2-933E-71F8197E9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44" y="595415"/>
            <a:ext cx="1093237" cy="10932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28DA1A-4529-47C9-8FE7-59B53CD269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96523"/>
            <a:ext cx="1598359" cy="15983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07348" y="116632"/>
            <a:ext cx="8757140" cy="66247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07348" y="103927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La  excavadora de </a:t>
            </a:r>
            <a:r>
              <a:rPr lang="es-ES" sz="3200" dirty="0" err="1">
                <a:latin typeface="Escolar2" panose="00000400000000000000" pitchFamily="2" charset="0"/>
              </a:rPr>
              <a:t>Rubble</a:t>
            </a:r>
            <a:r>
              <a:rPr lang="es-ES" sz="3200" dirty="0">
                <a:latin typeface="Escolar2" panose="00000400000000000000" pitchFamily="2" charset="0"/>
              </a:rPr>
              <a:t> hace: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207348" y="188284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¡¡Apagando  fuegos!!!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89911" y="1628521"/>
            <a:ext cx="7272808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50672" y="4071563"/>
            <a:ext cx="1679337" cy="180851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 rot="20098230">
            <a:off x="3506300" y="3564371"/>
            <a:ext cx="5054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Escolar2" panose="00000400000000000000" pitchFamily="2" charset="0"/>
              </a:rPr>
              <a:t>tan  tan  </a:t>
            </a:r>
            <a:r>
              <a:rPr lang="es-ES" sz="5400" dirty="0" err="1">
                <a:latin typeface="Escolar2" panose="00000400000000000000" pitchFamily="2" charset="0"/>
              </a:rPr>
              <a:t>tan</a:t>
            </a:r>
            <a:endParaRPr lang="es-ES" sz="5400" dirty="0">
              <a:latin typeface="Escolar2" panose="00000400000000000000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20098230">
            <a:off x="3031233" y="2067440"/>
            <a:ext cx="5054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Escolar2" panose="00000400000000000000" pitchFamily="2" charset="0"/>
              </a:rPr>
              <a:t>tan  tan  </a:t>
            </a:r>
            <a:r>
              <a:rPr lang="es-ES" sz="5400" dirty="0" err="1">
                <a:latin typeface="Escolar2" panose="00000400000000000000" pitchFamily="2" charset="0"/>
              </a:rPr>
              <a:t>tan</a:t>
            </a:r>
            <a:endParaRPr lang="es-ES" sz="5400" dirty="0">
              <a:latin typeface="Escolar2" panose="00000400000000000000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0101" y="2254097"/>
            <a:ext cx="1679337" cy="1808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17434" y="366561"/>
            <a:ext cx="704272" cy="75844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74" y="334475"/>
            <a:ext cx="626939" cy="7070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6D3FA5-627F-4FC2-B5FD-C036B2261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7504" y="116632"/>
            <a:ext cx="8856984" cy="655272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104696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latin typeface="Escolar2" panose="00000400000000000000" pitchFamily="2" charset="0"/>
              </a:rPr>
              <a:t>Ryder</a:t>
            </a:r>
            <a:r>
              <a:rPr lang="es-ES" sz="3200" dirty="0">
                <a:latin typeface="Escolar2" panose="00000400000000000000" pitchFamily="2" charset="0"/>
              </a:rPr>
              <a:t>  dice: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635707" y="599448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¡¡A  tocar  la  nariz !!!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676400"/>
            <a:ext cx="4667250" cy="3505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076" y="1983"/>
            <a:ext cx="4572000" cy="42386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06" y="218268"/>
            <a:ext cx="956408" cy="8866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48" y="457870"/>
            <a:ext cx="617986" cy="6179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BCF4B-8779-4D3F-BE38-0F6C03974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98760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Este  es  Chase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7981"/>
            <a:ext cx="4966657" cy="49666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931" y="149947"/>
            <a:ext cx="737964" cy="7379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56891" y="2494237"/>
            <a:ext cx="44035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Escolar2" panose="00000400000000000000" pitchFamily="2" charset="0"/>
              </a:rPr>
              <a:t>Chase  es el perro policía.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Chase lleva una gorra azul  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y ropa  azul.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73" y="1773774"/>
            <a:ext cx="737964" cy="7379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73" y="3086854"/>
            <a:ext cx="737964" cy="7379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4" y="4496351"/>
            <a:ext cx="550825" cy="5508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27" y="3273993"/>
            <a:ext cx="550825" cy="5508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68" y="1798751"/>
            <a:ext cx="794275" cy="7942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41" y="1873879"/>
            <a:ext cx="693255" cy="6932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83" y="3202196"/>
            <a:ext cx="742855" cy="7428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78" y="4615290"/>
            <a:ext cx="548106" cy="54810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FBF2EAB-AE4E-40CA-9617-2B674ACE77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105121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Chase sopla: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207348" y="188284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¡¡Apagando  fuegos!!!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89911" y="1628521"/>
            <a:ext cx="7272808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50672" y="4071563"/>
            <a:ext cx="1679337" cy="180851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0101" y="2254097"/>
            <a:ext cx="1679337" cy="1808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84411"/>
            <a:ext cx="3456384" cy="34563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75231"/>
            <a:ext cx="2842985" cy="27222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214" y="234125"/>
            <a:ext cx="856633" cy="82025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33ED58-F9DD-41E1-96EA-9BC641022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0" y="107062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latin typeface="Escolar2" panose="00000400000000000000" pitchFamily="2" charset="0"/>
              </a:rPr>
              <a:t>Ryder</a:t>
            </a:r>
            <a:r>
              <a:rPr lang="es-ES" sz="3200" dirty="0">
                <a:latin typeface="Escolar2" panose="00000400000000000000" pitchFamily="2" charset="0"/>
              </a:rPr>
              <a:t>  dice: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635976" y="527092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¡Adiós!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86" y="-59405"/>
            <a:ext cx="4572000" cy="42386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07839"/>
            <a:ext cx="3642322" cy="36423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766DB6-7A19-415E-A12D-01F60CDE1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71472" y="539404"/>
            <a:ext cx="8001056" cy="5715040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14348" y="6451113"/>
            <a:ext cx="78581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Autor pictogramas: 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2"/>
              </a:rPr>
              <a:t>SergioPalao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  </a:t>
            </a:r>
            <a:r>
              <a:rPr lang="pt-B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Procedencia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: 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3"/>
              </a:rPr>
              <a:t>ARASAAC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(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3"/>
              </a:rPr>
              <a:t>http://catedu.es/arasaac/)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 Licencia: 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hlinkClick r:id="rId4"/>
              </a:rPr>
              <a:t>CC (BY-NC-SA)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56617" y="2113240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Este cuento está diseñado para leer frases con una estructura  sencilla y realizar ejercicios de imitación motora. </a:t>
            </a:r>
          </a:p>
          <a:p>
            <a:pPr algn="just"/>
            <a:endParaRPr lang="es-ES" sz="1400" dirty="0">
              <a:solidFill>
                <a:schemeClr val="bg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algn="just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Si nuestro objetivo es fomentar la atención, comprensión de pequeñas frases, o pasar un rato divertido, el material es ideal para cualquier pequeño interesado en Patrulla canina. </a:t>
            </a:r>
          </a:p>
          <a:p>
            <a:pPr algn="just"/>
            <a:endParaRPr lang="es-ES" sz="1400" dirty="0">
              <a:solidFill>
                <a:schemeClr val="bg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algn="just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Esperemos que disfrutéis de los momentos compartidos con su uso.</a:t>
            </a:r>
          </a:p>
        </p:txBody>
      </p:sp>
      <p:pic>
        <p:nvPicPr>
          <p:cNvPr id="16" name="Picture 4" descr="http://arasaac.org/classes/img/thumbnail.php?i=c2l6ZT0zMDAmcnV0YT0uLi8uLi9yZXBvc2l0b3Jpby9vcmlnaW5hbGVzLzIzNjQucG5n">
            <a:extLst>
              <a:ext uri="{FF2B5EF4-FFF2-40B4-BE49-F238E27FC236}">
                <a16:creationId xmlns:a16="http://schemas.microsoft.com/office/drawing/2014/main" id="{4A175934-E2B0-4081-A9B2-A9CD08E2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59632" y="839731"/>
            <a:ext cx="1285884" cy="1285884"/>
          </a:xfrm>
          <a:prstGeom prst="rect">
            <a:avLst/>
          </a:prstGeom>
          <a:noFill/>
        </p:spPr>
      </p:pic>
      <p:sp>
        <p:nvSpPr>
          <p:cNvPr id="17" name="10 CuadroTexto">
            <a:extLst>
              <a:ext uri="{FF2B5EF4-FFF2-40B4-BE49-F238E27FC236}">
                <a16:creationId xmlns:a16="http://schemas.microsoft.com/office/drawing/2014/main" id="{03144431-48C3-4E2C-8A37-1FC917E7368C}"/>
              </a:ext>
            </a:extLst>
          </p:cNvPr>
          <p:cNvSpPr txBox="1"/>
          <p:nvPr/>
        </p:nvSpPr>
        <p:spPr>
          <a:xfrm>
            <a:off x="1035206" y="1615501"/>
            <a:ext cx="2428892" cy="64633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s-ES" b="1" dirty="0">
                <a:solidFill>
                  <a:srgbClr val="75A4AF"/>
                </a:solidFill>
                <a:latin typeface="Bradley Hand ITC" pitchFamily="66" charset="0"/>
              </a:rPr>
              <a:t>Cuentos para estimular el lenguaje</a:t>
            </a:r>
          </a:p>
        </p:txBody>
      </p:sp>
      <p:sp>
        <p:nvSpPr>
          <p:cNvPr id="19" name="9 CuadroTexto">
            <a:extLst>
              <a:ext uri="{FF2B5EF4-FFF2-40B4-BE49-F238E27FC236}">
                <a16:creationId xmlns:a16="http://schemas.microsoft.com/office/drawing/2014/main" id="{FA1DAEE5-B13B-4F03-9306-9EE68F8ABA57}"/>
              </a:ext>
            </a:extLst>
          </p:cNvPr>
          <p:cNvSpPr txBox="1"/>
          <p:nvPr/>
        </p:nvSpPr>
        <p:spPr>
          <a:xfrm>
            <a:off x="923957" y="2505018"/>
            <a:ext cx="3144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rgbClr val="75A4AF"/>
                </a:solidFill>
                <a:latin typeface="MV Boli" pitchFamily="2" charset="0"/>
                <a:cs typeface="MV Boli" pitchFamily="2" charset="0"/>
              </a:rPr>
              <a:t>Los cuentos para estimular el lenguaje están diseñados para niños con TEA o desafíos de  comunicación. A través de estos cuentos podemos estimular el lenguaje,  anticipar aspectos importantes de la vida diaria o comprender aspectos concretos de las relaciones sociales.</a:t>
            </a:r>
          </a:p>
          <a:p>
            <a:pPr algn="just"/>
            <a:endParaRPr lang="es-ES" sz="1200" dirty="0">
              <a:solidFill>
                <a:srgbClr val="75A4AF"/>
              </a:solidFill>
              <a:latin typeface="MV Boli" pitchFamily="2" charset="0"/>
              <a:cs typeface="MV Boli" pitchFamily="2" charset="0"/>
            </a:endParaRPr>
          </a:p>
          <a:p>
            <a:pPr algn="just"/>
            <a:r>
              <a:rPr lang="es-ES" sz="1200" dirty="0">
                <a:solidFill>
                  <a:srgbClr val="75A4AF"/>
                </a:solidFill>
                <a:latin typeface="MV Boli" pitchFamily="2" charset="0"/>
                <a:cs typeface="MV Boli" pitchFamily="2" charset="0"/>
              </a:rPr>
              <a:t>Material elaborado por Sandra Casanova  para: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A15D7FC-1D80-4527-A3A1-7DBBF5C53B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63" y="4632617"/>
            <a:ext cx="1358957" cy="1358957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3DFC13AF-4DE0-4FAE-9B24-FBB65E7654CF}"/>
              </a:ext>
            </a:extLst>
          </p:cNvPr>
          <p:cNvSpPr/>
          <p:nvPr/>
        </p:nvSpPr>
        <p:spPr>
          <a:xfrm>
            <a:off x="3732714" y="4894497"/>
            <a:ext cx="4721520" cy="943703"/>
          </a:xfrm>
          <a:prstGeom prst="roundRect">
            <a:avLst/>
          </a:prstGeom>
          <a:solidFill>
            <a:srgbClr val="75A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400" b="1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9D60F35-5604-46FC-9A87-B051C1370037}"/>
              </a:ext>
            </a:extLst>
          </p:cNvPr>
          <p:cNvSpPr txBox="1"/>
          <p:nvPr/>
        </p:nvSpPr>
        <p:spPr>
          <a:xfrm>
            <a:off x="4410837" y="490192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te preocupa el desarrollo comunicativo de tu hijo/a, podemos ayudarte de forma presencial y online. Ponte en contacto con nosotras y te contamos. Sandra: 655659916.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A1A03AC-B15C-4279-9E64-9DAC976275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 t="56127" r="37400" b="22114"/>
          <a:stretch/>
        </p:blipFill>
        <p:spPr>
          <a:xfrm>
            <a:off x="3850000" y="5072263"/>
            <a:ext cx="560837" cy="54479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F91395E-324D-4610-A51C-191764D985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402" t="49091" r="31100" b="40201"/>
          <a:stretch/>
        </p:blipFill>
        <p:spPr>
          <a:xfrm>
            <a:off x="4316214" y="3036018"/>
            <a:ext cx="406637" cy="18146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C3CC935-52E2-4E32-98A8-87629A4B5E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432" t="29387" r="26375" b="33124"/>
          <a:stretch/>
        </p:blipFill>
        <p:spPr>
          <a:xfrm>
            <a:off x="4338026" y="2113240"/>
            <a:ext cx="363014" cy="34494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7D26B6B-B811-4BB6-8252-AA43C6838D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300" t="51093" r="33463" b="27407"/>
          <a:stretch/>
        </p:blipFill>
        <p:spPr>
          <a:xfrm>
            <a:off x="4387844" y="4335897"/>
            <a:ext cx="313196" cy="36999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DD80D87-001B-442C-92FB-B742C3AF0C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34" y="793197"/>
            <a:ext cx="1093237" cy="10932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09650E3-0BB5-4A53-87F2-30269EF7E4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7231" y="861027"/>
            <a:ext cx="1530570" cy="1147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1111111111111111111	 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85786" y="5973295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Esta   es   la   patrulla   canina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75" y="1615012"/>
            <a:ext cx="7229450" cy="3170811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V="1">
            <a:off x="2347976" y="5577373"/>
            <a:ext cx="360040" cy="42524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58" y="5378555"/>
            <a:ext cx="1457217" cy="6391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D46771C-4ED4-433C-A34C-204F227D0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7504" y="200423"/>
            <a:ext cx="8928992" cy="6540945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85786" y="5687845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latin typeface="Escolar2" panose="00000400000000000000" pitchFamily="2" charset="0"/>
              </a:rPr>
              <a:t>Ryder</a:t>
            </a:r>
            <a:r>
              <a:rPr lang="es-ES" sz="3200" dirty="0">
                <a:latin typeface="Escolar2" panose="00000400000000000000" pitchFamily="2" charset="0"/>
              </a:rPr>
              <a:t> entrena con la patrulla canina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87876"/>
            <a:ext cx="5436639" cy="30565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00423"/>
            <a:ext cx="4572000" cy="42386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048715"/>
            <a:ext cx="1457217" cy="6391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976823"/>
            <a:ext cx="832634" cy="7719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4A1C5B-5443-4531-A422-38A8D2DCD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65708" y="116632"/>
            <a:ext cx="8798780" cy="66247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8" y="877762"/>
            <a:ext cx="4572000" cy="42386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416913" y="2521059"/>
            <a:ext cx="39319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Escolar2" panose="00000400000000000000" pitchFamily="2" charset="0"/>
              </a:rPr>
              <a:t>Ryder</a:t>
            </a:r>
            <a:r>
              <a:rPr lang="es-ES" sz="2800" dirty="0">
                <a:latin typeface="Escolar2" panose="00000400000000000000" pitchFamily="2" charset="0"/>
              </a:rPr>
              <a:t>  es  un niño.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A </a:t>
            </a:r>
            <a:r>
              <a:rPr lang="es-ES" sz="2800" dirty="0" err="1">
                <a:latin typeface="Escolar2" panose="00000400000000000000" pitchFamily="2" charset="0"/>
              </a:rPr>
              <a:t>Ryder</a:t>
            </a:r>
            <a:r>
              <a:rPr lang="es-ES" sz="2800" dirty="0">
                <a:latin typeface="Escolar2" panose="00000400000000000000" pitchFamily="2" charset="0"/>
              </a:rPr>
              <a:t>  le  gusta  jugar 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 con  la  patrulla canina.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12" y="1634389"/>
            <a:ext cx="956408" cy="8866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71" y="1864141"/>
            <a:ext cx="740731" cy="7407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38" y="2985665"/>
            <a:ext cx="956408" cy="8866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40" y="3290923"/>
            <a:ext cx="617063" cy="6170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78" y="3267713"/>
            <a:ext cx="604622" cy="6046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472" y="4426905"/>
            <a:ext cx="1457217" cy="6391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7F8C46-FE56-4B5C-A945-3BB963FFD4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-35755" y="113046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latin typeface="Escolar2" panose="00000400000000000000" pitchFamily="2" charset="0"/>
              </a:rPr>
              <a:t>Ryder</a:t>
            </a:r>
            <a:r>
              <a:rPr lang="es-ES" sz="3200" dirty="0">
                <a:latin typeface="Escolar2" panose="00000400000000000000" pitchFamily="2" charset="0"/>
              </a:rPr>
              <a:t>  dice: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540633" y="6096689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¡¡A  saltar!!!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29" y="2579968"/>
            <a:ext cx="4556277" cy="31666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0"/>
            <a:ext cx="4572000" cy="42386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12" y="286335"/>
            <a:ext cx="956408" cy="8866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54" y="525937"/>
            <a:ext cx="617986" cy="6179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46" y="5334687"/>
            <a:ext cx="762002" cy="762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CA1A4A-566B-49CF-BAAE-8C61425E4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7504" y="129812"/>
            <a:ext cx="8928992" cy="674136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1840805"/>
            <a:ext cx="2889554" cy="39789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11960" y="1412776"/>
            <a:ext cx="39319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Escolar2" panose="00000400000000000000" pitchFamily="2" charset="0"/>
              </a:rPr>
              <a:t>Marshall  tiene un casco 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 y  ropa  rojos.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Marshall  apaga  fuegos. 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Es  un  bombero.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546511"/>
            <a:ext cx="624343" cy="8597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41" y="976376"/>
            <a:ext cx="545978" cy="545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13" y="849579"/>
            <a:ext cx="689994" cy="6899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95" y="1950836"/>
            <a:ext cx="906018" cy="9060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5" y="3500496"/>
            <a:ext cx="624343" cy="8597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41" y="3560632"/>
            <a:ext cx="906017" cy="9060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29" y="5015316"/>
            <a:ext cx="725490" cy="7254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48" y="2024119"/>
            <a:ext cx="689597" cy="6895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41A5897-16FD-4B10-89AB-4F4987529D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57426" y="116632"/>
            <a:ext cx="8829148" cy="66247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-1548680" y="86022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Marshall  dice: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2237534" y="1390283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¡¡Apagando  fuegos!!!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75656" y="2574375"/>
            <a:ext cx="3995936" cy="318411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 rot="20098230">
            <a:off x="4746891" y="3669339"/>
            <a:ext cx="354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>
                <a:latin typeface="Escolar2" panose="00000400000000000000" pitchFamily="2" charset="0"/>
              </a:rPr>
              <a:t>ppsshhhhh</a:t>
            </a:r>
            <a:endParaRPr lang="es-ES" sz="5400" dirty="0">
              <a:latin typeface="Escolar2" panose="000004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40" y="4532934"/>
            <a:ext cx="938952" cy="16385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0157"/>
            <a:ext cx="617986" cy="6179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3281" y="68905"/>
            <a:ext cx="624343" cy="8597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74" y="503361"/>
            <a:ext cx="906017" cy="9060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FA626F8-F663-4AC3-B95F-B606F38364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79512" y="163144"/>
            <a:ext cx="8856984" cy="6578224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s://attachment.outlook.office.net/owa/AndrosKH@hotmail.com/service.svc/s/GetFileAttachment?id=AQMkADAwATY0MDABLTg2OWMtNWFmZS0wMAItMDAKAEYAAANJ95hlieIvS4qLyR0QMZ2KBwCFWOFHjOuYQ5Bi4GBjLbWCAAACAQwAAACFWOFHjOuYQ5Bi4GBjLbWCAAAAK1rSwAAAAAESABAAiu4eVmczbE63%2F8L7xdEmBg%3D%3D&amp;X-OWA-CANARY=aq3tHFOtrkyiEpdZt4M-W6Aw74rK0NMYU70ZyjfhIRbg2oGQ8GZKIH0k0sO8A6nmEVFP9zWFQ70.&amp;token=7f732b28-a6a6-4aec-94bc-07f08f0d26a1&amp;owa=outlook.live.com&amp;isc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321" y="412113"/>
            <a:ext cx="606274" cy="36612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1140155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latin typeface="Escolar2" panose="00000400000000000000" pitchFamily="2" charset="0"/>
              </a:rPr>
              <a:t>Ryder</a:t>
            </a:r>
            <a:r>
              <a:rPr lang="es-ES" sz="3200" dirty="0">
                <a:latin typeface="Escolar2" panose="00000400000000000000" pitchFamily="2" charset="0"/>
              </a:rPr>
              <a:t>  dice: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656893" y="599458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¡¡A  aplaudir!!!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89" y="1812508"/>
            <a:ext cx="4968552" cy="31650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43" y="-64777"/>
            <a:ext cx="5423784" cy="5028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06" y="218268"/>
            <a:ext cx="956408" cy="8866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48" y="457870"/>
            <a:ext cx="617986" cy="6179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39" y="5191444"/>
            <a:ext cx="803136" cy="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-1189545" y="720831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Escolar2" panose="00000400000000000000" pitchFamily="2" charset="0"/>
              </a:rPr>
              <a:t>Este  es  </a:t>
            </a:r>
            <a:r>
              <a:rPr lang="es-ES" sz="3200" dirty="0" err="1">
                <a:latin typeface="Escolar2" panose="00000400000000000000" pitchFamily="2" charset="0"/>
              </a:rPr>
              <a:t>Rubble</a:t>
            </a:r>
            <a:endParaRPr lang="es-ES" sz="3200" dirty="0">
              <a:latin typeface="Escolar2" panose="000004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49215" y="1305606"/>
            <a:ext cx="39319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Escolar2" panose="00000400000000000000" pitchFamily="2" charset="0"/>
              </a:rPr>
              <a:t>Rubble</a:t>
            </a:r>
            <a:r>
              <a:rPr lang="es-ES" sz="2800" dirty="0">
                <a:latin typeface="Escolar2" panose="00000400000000000000" pitchFamily="2" charset="0"/>
              </a:rPr>
              <a:t>  tiene un  gorro y 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ropa  amarilla.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 err="1">
                <a:latin typeface="Escolar2" panose="00000400000000000000" pitchFamily="2" charset="0"/>
              </a:rPr>
              <a:t>Rubble</a:t>
            </a:r>
            <a:r>
              <a:rPr lang="es-ES" sz="2800" dirty="0">
                <a:latin typeface="Escolar2" panose="00000400000000000000" pitchFamily="2" charset="0"/>
              </a:rPr>
              <a:t>  trabaja con la </a:t>
            </a:r>
          </a:p>
          <a:p>
            <a:endParaRPr lang="es-ES" sz="2800" dirty="0">
              <a:latin typeface="Escolar2" panose="00000400000000000000" pitchFamily="2" charset="0"/>
            </a:endParaRPr>
          </a:p>
          <a:p>
            <a:endParaRPr lang="es-ES" sz="2800" dirty="0">
              <a:latin typeface="Escolar2" panose="00000400000000000000" pitchFamily="2" charset="0"/>
            </a:endParaRPr>
          </a:p>
          <a:p>
            <a:r>
              <a:rPr lang="es-ES" sz="2800" dirty="0">
                <a:latin typeface="Escolar2" panose="00000400000000000000" pitchFamily="2" charset="0"/>
              </a:rPr>
              <a:t>excavadora.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7" y="1605907"/>
            <a:ext cx="3615004" cy="40770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6993"/>
            <a:ext cx="626939" cy="7070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22" y="578078"/>
            <a:ext cx="626939" cy="7070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4" y="3167926"/>
            <a:ext cx="626939" cy="7070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13" y="849579"/>
            <a:ext cx="689994" cy="6899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41" y="2055801"/>
            <a:ext cx="701166" cy="7011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12" y="1909159"/>
            <a:ext cx="763824" cy="7638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034965" y="4459775"/>
            <a:ext cx="775396" cy="8350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6B133C-27B7-41D2-B7E3-27F626AA02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0" y="1886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326</Words>
  <Application>Microsoft Office PowerPoint</Application>
  <PresentationFormat>Presentación en pantalla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Calibri</vt:lpstr>
      <vt:lpstr>Century Gothic</vt:lpstr>
      <vt:lpstr>Escolar2</vt:lpstr>
      <vt:lpstr>MV Boli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Sandra Otura</cp:lastModifiedBy>
  <cp:revision>106</cp:revision>
  <cp:lastPrinted>2019-09-25T10:14:30Z</cp:lastPrinted>
  <dcterms:created xsi:type="dcterms:W3CDTF">2016-08-30T10:46:52Z</dcterms:created>
  <dcterms:modified xsi:type="dcterms:W3CDTF">2024-02-19T22:05:52Z</dcterms:modified>
</cp:coreProperties>
</file>